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9"/>
  </p:notesMasterIdLst>
  <p:sldIdLst>
    <p:sldId id="286" r:id="rId2"/>
    <p:sldId id="285" r:id="rId3"/>
    <p:sldId id="294" r:id="rId4"/>
    <p:sldId id="288" r:id="rId5"/>
    <p:sldId id="289" r:id="rId6"/>
    <p:sldId id="287" r:id="rId7"/>
    <p:sldId id="293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CC"/>
    <a:srgbClr val="FF66CC"/>
    <a:srgbClr val="FFCC00"/>
    <a:srgbClr val="FF00FF"/>
    <a:srgbClr val="009900"/>
    <a:srgbClr val="33CC33"/>
    <a:srgbClr val="66FF33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>
        <p:scale>
          <a:sx n="70" d="100"/>
          <a:sy n="70" d="100"/>
        </p:scale>
        <p:origin x="-184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0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67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2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3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04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87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42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8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702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1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14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86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33" descr="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>
            <a:fillRect/>
          </a:stretch>
        </p:blipFill>
        <p:spPr>
          <a:xfrm>
            <a:off x="3635896" y="5085184"/>
            <a:ext cx="932350" cy="1804909"/>
          </a:xfrm>
          <a:prstGeom prst="rect">
            <a:avLst/>
          </a:prstGeom>
        </p:spPr>
      </p:pic>
      <p:pic>
        <p:nvPicPr>
          <p:cNvPr id="6" name="รูปภาพ 34" descr="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>
          <a:xfrm>
            <a:off x="8244408" y="5086635"/>
            <a:ext cx="818702" cy="1771365"/>
          </a:xfrm>
          <a:prstGeom prst="rect">
            <a:avLst/>
          </a:prstGeom>
        </p:spPr>
      </p:pic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395536" y="116632"/>
            <a:ext cx="8352928" cy="468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95936" y="5287438"/>
            <a:ext cx="4248000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h-TH" sz="300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       </a:t>
            </a:r>
            <a:r>
              <a:rPr lang="th-TH" sz="3000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 </a:t>
            </a:r>
            <a:r>
              <a:rPr lang="th-TH" sz="300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    ประชาสัมพันธ์ด่านศุลกากรปัตตานี                 	      </a:t>
            </a:r>
            <a:r>
              <a:rPr lang="en-US" sz="300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IP Phone </a:t>
            </a:r>
            <a:r>
              <a:rPr lang="th-TH" sz="300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 ๒๔-๕๓๐๖</a:t>
            </a:r>
          </a:p>
          <a:p>
            <a:r>
              <a:rPr lang="th-TH" sz="3000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 </a:t>
            </a:r>
            <a:r>
              <a:rPr lang="th-TH" sz="300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     </a:t>
            </a:r>
            <a:r>
              <a:rPr lang="en-US" sz="300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  E-mail :</a:t>
            </a:r>
            <a:r>
              <a:rPr lang="en-US" sz="3000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 </a:t>
            </a:r>
            <a:r>
              <a:rPr lang="th-TH" sz="300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๗๕๒๕๐๐๐๐</a:t>
            </a:r>
            <a:r>
              <a:rPr lang="en-US" sz="300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run's Famai" pitchFamily="2" charset="0"/>
                <a:cs typeface="Sarun's Famai" pitchFamily="2" charset="0"/>
              </a:rPr>
              <a:t>@Customs.go.th</a:t>
            </a:r>
            <a:endParaRPr lang="th-TH" sz="3000" dirty="0" smtClean="0">
              <a:ln w="190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run's Famai" pitchFamily="2" charset="0"/>
              <a:cs typeface="Sarun's Fama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2" y="0"/>
            <a:ext cx="9144000" cy="68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694413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วันอังคาร ที่ ๒๔ เมษายน ๒๕๖๑ เวลา ๑๐.๐๐ นายสมศักดิ์  สุขสม</a:t>
            </a:r>
            <a:r>
              <a:rPr lang="th-TH" sz="42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โสตร์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  นายด่านศุลกากรปัตตานี ได้มอบหมายให้ นายชลชาติ  จันทร์</a:t>
            </a:r>
            <a:r>
              <a:rPr lang="th-TH" sz="42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เพ็ชร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       ผู้อำนวยการส่วนบริการศุลกากร และเจ้าหน้าที่ด่านศุลกากรปัตตานี           ได้ร่วมกับคลังจังหวัดปัตตานี และคณะ </a:t>
            </a:r>
            <a:r>
              <a:rPr lang="th-TH" sz="42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คบจ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. ออก </a:t>
            </a:r>
            <a:r>
              <a:rPr lang="en-US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Booth 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                  ในนามกระทรวงการคลัง จัดกิจกรรมให้บริการประชาชนในโครงการ          จัดหน่วยบริการ “จังหวัดเคลื่อนที่” จังหวัดปัตตานี 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ประจำเดือน      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เมษายน ๒๕๖๑ </a:t>
            </a:r>
            <a:r>
              <a:rPr lang="th-TH" sz="4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ณ สนามกีฬาตำบล</a:t>
            </a:r>
            <a:r>
              <a:rPr lang="th-TH" sz="420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ปานัน</a:t>
            </a:r>
            <a:r>
              <a:rPr lang="th-TH" sz="4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 หมู่ที่ 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๒ </a:t>
            </a:r>
            <a:r>
              <a:rPr lang="th-TH" sz="4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ตำบล</a:t>
            </a:r>
            <a:r>
              <a:rPr lang="th-TH" sz="42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ปานัน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                อำเภอ</a:t>
            </a:r>
            <a:r>
              <a:rPr lang="th-TH" sz="4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มา</a:t>
            </a:r>
            <a:r>
              <a:rPr lang="th-TH" sz="4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ยอ  จังหวัด</a:t>
            </a:r>
            <a:r>
              <a:rPr lang="th-TH" sz="4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66CC"/>
                </a:solidFill>
                <a:latin typeface="Sarun's Famai" pitchFamily="2" charset="0"/>
                <a:cs typeface="Sarun's Famai" pitchFamily="2" charset="0"/>
              </a:rPr>
              <a:t>ปัตตานี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15616" y="332656"/>
            <a:ext cx="7056784" cy="9750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th-TH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Sarun's Famai" pitchFamily="2" charset="0"/>
                <a:cs typeface="Sarun's Famai" pitchFamily="2" charset="0"/>
              </a:rPr>
              <a:t>ออกหน่วย</a:t>
            </a:r>
            <a:r>
              <a:rPr lang="th-TH" sz="7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Sarun's Famai" pitchFamily="2" charset="0"/>
                <a:cs typeface="Sarun's Famai" pitchFamily="2" charset="0"/>
              </a:rPr>
              <a:t>บริการ</a:t>
            </a:r>
            <a:r>
              <a:rPr lang="en-US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Sarun's Famai" pitchFamily="2" charset="0"/>
                <a:cs typeface="Sarun's Famai" pitchFamily="2" charset="0"/>
              </a:rPr>
              <a:t> “</a:t>
            </a:r>
            <a:r>
              <a:rPr lang="th-TH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Sarun's Famai" pitchFamily="2" charset="0"/>
                <a:cs typeface="Sarun's Famai" pitchFamily="2" charset="0"/>
              </a:rPr>
              <a:t>จังหวัดเคลื่อนที่</a:t>
            </a:r>
            <a:r>
              <a:rPr lang="en-US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Sarun's Famai" pitchFamily="2" charset="0"/>
                <a:cs typeface="Sarun's Famai" pitchFamily="2" charset="0"/>
              </a:rPr>
              <a:t>”</a:t>
            </a:r>
            <a:endParaRPr lang="th-TH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latin typeface="Sarun's Famai" pitchFamily="2" charset="0"/>
              <a:cs typeface="Sarun's Fama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งานธุรการปัจจุบัน\powerpoint กิจกรรม CSR\2561\24 เม.ย. 61 จังหวัดเคลื่อนที่\1524574935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7488832" cy="46085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45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งานธุรการปัจจุบัน\powerpoint กิจกรรม CSR\2561\24 เม.ย. 61 จังหวัดเคลื่อนที่\1524574882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" y="188640"/>
            <a:ext cx="8190910" cy="46085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งานธุรการปัจจุบัน\powerpoint กิจกรรม CSR\2561\24 เม.ย. 61 จังหวัดเคลื่อนที่\1524574893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806961" cy="47525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งานธุรการปัจจุบัน\powerpoint กิจกรรม CSR\2561\24 เม.ย. 61 จังหวัดเคลื่อนที่\1524574929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899557" cy="46805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งานธุรการปัจจุบัน\powerpoint กิจกรรม CSR\2561\24 เม.ย. 61 จังหวัดเคลื่อนที่\1524574910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88640"/>
            <a:ext cx="7848873" cy="47525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92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305</cp:revision>
  <cp:lastPrinted>2015-01-15T07:32:25Z</cp:lastPrinted>
  <dcterms:created xsi:type="dcterms:W3CDTF">2014-07-07T11:27:26Z</dcterms:created>
  <dcterms:modified xsi:type="dcterms:W3CDTF">2018-04-25T03:03:29Z</dcterms:modified>
</cp:coreProperties>
</file>